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Lato Bold" panose="020B0604020202020204" charset="0"/>
      <p:regular r:id="rId8"/>
    </p:embeddedFont>
    <p:embeddedFont>
      <p:font typeface="Open Sans" panose="020B0604020202020204" charset="0"/>
      <p:regular r:id="rId9"/>
    </p:embeddedFont>
    <p:embeddedFont>
      <p:font typeface="Lato Heavy" panose="020B0604020202020204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794906" y="429611"/>
            <a:ext cx="10698188" cy="9427779"/>
          </a:xfrm>
          <a:custGeom>
            <a:avLst/>
            <a:gdLst/>
            <a:ahLst/>
            <a:cxnLst/>
            <a:rect l="l" t="t" r="r" b="b"/>
            <a:pathLst>
              <a:path w="10698188" h="9427779">
                <a:moveTo>
                  <a:pt x="0" y="0"/>
                </a:moveTo>
                <a:lnTo>
                  <a:pt x="10698188" y="0"/>
                </a:lnTo>
                <a:lnTo>
                  <a:pt x="10698188" y="9427778"/>
                </a:lnTo>
                <a:lnTo>
                  <a:pt x="0" y="94277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3302205" y="2187713"/>
            <a:ext cx="11683589" cy="5911575"/>
            <a:chOff x="0" y="0"/>
            <a:chExt cx="3497846" cy="176981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97846" cy="1769814"/>
            </a:xfrm>
            <a:custGeom>
              <a:avLst/>
              <a:gdLst/>
              <a:ahLst/>
              <a:cxnLst/>
              <a:rect l="l" t="t" r="r" b="b"/>
              <a:pathLst>
                <a:path w="3497846" h="1769814">
                  <a:moveTo>
                    <a:pt x="0" y="0"/>
                  </a:moveTo>
                  <a:lnTo>
                    <a:pt x="0" y="1769814"/>
                  </a:lnTo>
                  <a:lnTo>
                    <a:pt x="3497846" y="1769814"/>
                  </a:lnTo>
                  <a:lnTo>
                    <a:pt x="3497846" y="0"/>
                  </a:lnTo>
                  <a:lnTo>
                    <a:pt x="0" y="0"/>
                  </a:lnTo>
                  <a:close/>
                  <a:moveTo>
                    <a:pt x="3436886" y="1708854"/>
                  </a:moveTo>
                  <a:lnTo>
                    <a:pt x="59690" y="1708854"/>
                  </a:lnTo>
                  <a:lnTo>
                    <a:pt x="59690" y="59690"/>
                  </a:lnTo>
                  <a:lnTo>
                    <a:pt x="3436886" y="59690"/>
                  </a:lnTo>
                  <a:lnTo>
                    <a:pt x="3436886" y="170885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4046960" y="4448175"/>
            <a:ext cx="10194080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800"/>
              </a:lnSpc>
            </a:pPr>
            <a:r>
              <a:rPr lang="en-US" sz="9000" spc="288">
                <a:solidFill>
                  <a:srgbClr val="000000"/>
                </a:solidFill>
                <a:latin typeface="Lato Heavy"/>
              </a:rPr>
              <a:t>SERVIDOR FTP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348686" y="7302523"/>
            <a:ext cx="3590627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 smtClean="0">
                <a:solidFill>
                  <a:srgbClr val="000000"/>
                </a:solidFill>
                <a:latin typeface="Open Sans"/>
              </a:rPr>
              <a:t>Pablo Rodríguez</a:t>
            </a:r>
            <a:endParaRPr lang="en-US" sz="3399" dirty="0">
              <a:solidFill>
                <a:srgbClr val="000000"/>
              </a:solidFill>
              <a:latin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794906" y="429611"/>
            <a:ext cx="10698188" cy="9427779"/>
          </a:xfrm>
          <a:custGeom>
            <a:avLst/>
            <a:gdLst/>
            <a:ahLst/>
            <a:cxnLst/>
            <a:rect l="l" t="t" r="r" b="b"/>
            <a:pathLst>
              <a:path w="10698188" h="9427779">
                <a:moveTo>
                  <a:pt x="0" y="0"/>
                </a:moveTo>
                <a:lnTo>
                  <a:pt x="10698188" y="0"/>
                </a:lnTo>
                <a:lnTo>
                  <a:pt x="10698188" y="9427778"/>
                </a:lnTo>
                <a:lnTo>
                  <a:pt x="0" y="94277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38581" y="1629138"/>
            <a:ext cx="15609131" cy="7028725"/>
            <a:chOff x="0" y="0"/>
            <a:chExt cx="4673079" cy="21042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673079" cy="2104267"/>
            </a:xfrm>
            <a:custGeom>
              <a:avLst/>
              <a:gdLst/>
              <a:ahLst/>
              <a:cxnLst/>
              <a:rect l="l" t="t" r="r" b="b"/>
              <a:pathLst>
                <a:path w="4673079" h="2104267">
                  <a:moveTo>
                    <a:pt x="0" y="0"/>
                  </a:moveTo>
                  <a:lnTo>
                    <a:pt x="0" y="2104267"/>
                  </a:lnTo>
                  <a:lnTo>
                    <a:pt x="4673079" y="2104267"/>
                  </a:lnTo>
                  <a:lnTo>
                    <a:pt x="4673079" y="0"/>
                  </a:lnTo>
                  <a:lnTo>
                    <a:pt x="0" y="0"/>
                  </a:lnTo>
                  <a:close/>
                  <a:moveTo>
                    <a:pt x="4612119" y="2043307"/>
                  </a:moveTo>
                  <a:lnTo>
                    <a:pt x="59690" y="2043307"/>
                  </a:lnTo>
                  <a:lnTo>
                    <a:pt x="59690" y="59690"/>
                  </a:lnTo>
                  <a:lnTo>
                    <a:pt x="4612119" y="59690"/>
                  </a:lnTo>
                  <a:lnTo>
                    <a:pt x="4612119" y="2043307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8705079" y="3314162"/>
            <a:ext cx="6986749" cy="3658676"/>
          </a:xfrm>
          <a:custGeom>
            <a:avLst/>
            <a:gdLst/>
            <a:ahLst/>
            <a:cxnLst/>
            <a:rect l="l" t="t" r="r" b="b"/>
            <a:pathLst>
              <a:path w="6986749" h="3658676">
                <a:moveTo>
                  <a:pt x="0" y="0"/>
                </a:moveTo>
                <a:lnTo>
                  <a:pt x="6986750" y="0"/>
                </a:lnTo>
                <a:lnTo>
                  <a:pt x="6986750" y="3658676"/>
                </a:lnTo>
                <a:lnTo>
                  <a:pt x="0" y="36586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553628" y="2981603"/>
            <a:ext cx="5349094" cy="4314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607"/>
              </a:lnSpc>
            </a:pPr>
            <a:r>
              <a:rPr lang="en-US" sz="2172" spc="69">
                <a:solidFill>
                  <a:srgbClr val="000000"/>
                </a:solidFill>
                <a:latin typeface="Lato Heavy"/>
              </a:rPr>
              <a:t>ESTE SERVIDOR LO CONFIGURAREMOS CON UN SERVICIO FTP CON EL QUE PODREMOS DAR UN USO. SIMPLEMENTE, UN ORDENADOR A SE CONECTA DIRECTAMENTE A UN ORDENADOR B, Y PODRÁ VER LOS ARCHIVOS QUE TIENE DISPONIBLE PARA COMPARTIR. AL VERLOS, SIMPLEMENTE PODRÁ DESCARGARLOS DIRECTAMENTE EN EL EQUIPO QUE SE HA CONECTADO AL OTRO.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656518">
            <a:off x="404840" y="5863"/>
            <a:ext cx="16640120" cy="10275274"/>
          </a:xfrm>
          <a:custGeom>
            <a:avLst/>
            <a:gdLst/>
            <a:ahLst/>
            <a:cxnLst/>
            <a:rect l="l" t="t" r="r" b="b"/>
            <a:pathLst>
              <a:path w="16640120" h="10275274">
                <a:moveTo>
                  <a:pt x="0" y="0"/>
                </a:moveTo>
                <a:lnTo>
                  <a:pt x="16640120" y="0"/>
                </a:lnTo>
                <a:lnTo>
                  <a:pt x="16640120" y="10275274"/>
                </a:lnTo>
                <a:lnTo>
                  <a:pt x="0" y="102752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841141" y="2087703"/>
            <a:ext cx="7618938" cy="6111594"/>
          </a:xfrm>
          <a:custGeom>
            <a:avLst/>
            <a:gdLst/>
            <a:ahLst/>
            <a:cxnLst/>
            <a:rect l="l" t="t" r="r" b="b"/>
            <a:pathLst>
              <a:path w="7618938" h="6111594">
                <a:moveTo>
                  <a:pt x="0" y="0"/>
                </a:moveTo>
                <a:lnTo>
                  <a:pt x="7618938" y="0"/>
                </a:lnTo>
                <a:lnTo>
                  <a:pt x="7618938" y="6111594"/>
                </a:lnTo>
                <a:lnTo>
                  <a:pt x="0" y="61115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4236352"/>
            <a:ext cx="5998457" cy="1785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20"/>
              </a:lnSpc>
            </a:pPr>
            <a:r>
              <a:rPr lang="en-US" sz="2169">
                <a:solidFill>
                  <a:srgbClr val="000000"/>
                </a:solidFill>
                <a:latin typeface="Lato Bold"/>
              </a:rPr>
              <a:t>EN PRIMER LUGAR, DEBEMOS CREAR UNA ESTRUCTURA, EN ESTE CASO LA RED ESTARÁ FORMADA POR UN SERVIDOR AL QUE SE LE CONECTAN 1 ORDENADOR, 1 PORTÁTIL Y UN SERVIDOR.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656518">
            <a:off x="404840" y="5863"/>
            <a:ext cx="16640120" cy="10275274"/>
          </a:xfrm>
          <a:custGeom>
            <a:avLst/>
            <a:gdLst/>
            <a:ahLst/>
            <a:cxnLst/>
            <a:rect l="l" t="t" r="r" b="b"/>
            <a:pathLst>
              <a:path w="16640120" h="10275274">
                <a:moveTo>
                  <a:pt x="0" y="0"/>
                </a:moveTo>
                <a:lnTo>
                  <a:pt x="16640120" y="0"/>
                </a:lnTo>
                <a:lnTo>
                  <a:pt x="16640120" y="10275274"/>
                </a:lnTo>
                <a:lnTo>
                  <a:pt x="0" y="102752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1028700"/>
            <a:ext cx="7995000" cy="2003262"/>
          </a:xfrm>
          <a:custGeom>
            <a:avLst/>
            <a:gdLst/>
            <a:ahLst/>
            <a:cxnLst/>
            <a:rect l="l" t="t" r="r" b="b"/>
            <a:pathLst>
              <a:path w="7995000" h="2003262">
                <a:moveTo>
                  <a:pt x="0" y="0"/>
                </a:moveTo>
                <a:lnTo>
                  <a:pt x="7995000" y="0"/>
                </a:lnTo>
                <a:lnTo>
                  <a:pt x="7995000" y="2003262"/>
                </a:lnTo>
                <a:lnTo>
                  <a:pt x="0" y="20032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28700" y="3158474"/>
            <a:ext cx="7958067" cy="1985026"/>
          </a:xfrm>
          <a:custGeom>
            <a:avLst/>
            <a:gdLst/>
            <a:ahLst/>
            <a:cxnLst/>
            <a:rect l="l" t="t" r="r" b="b"/>
            <a:pathLst>
              <a:path w="7958067" h="1985026">
                <a:moveTo>
                  <a:pt x="0" y="0"/>
                </a:moveTo>
                <a:lnTo>
                  <a:pt x="7958067" y="0"/>
                </a:lnTo>
                <a:lnTo>
                  <a:pt x="7958067" y="1985026"/>
                </a:lnTo>
                <a:lnTo>
                  <a:pt x="0" y="19850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28700" y="5267325"/>
            <a:ext cx="7958067" cy="1967062"/>
          </a:xfrm>
          <a:custGeom>
            <a:avLst/>
            <a:gdLst/>
            <a:ahLst/>
            <a:cxnLst/>
            <a:rect l="l" t="t" r="r" b="b"/>
            <a:pathLst>
              <a:path w="7958067" h="1967062">
                <a:moveTo>
                  <a:pt x="0" y="0"/>
                </a:moveTo>
                <a:lnTo>
                  <a:pt x="7958067" y="0"/>
                </a:lnTo>
                <a:lnTo>
                  <a:pt x="7958067" y="1967062"/>
                </a:lnTo>
                <a:lnTo>
                  <a:pt x="0" y="19670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9144000" y="2692534"/>
            <a:ext cx="5446969" cy="4873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493"/>
              </a:lnSpc>
            </a:pPr>
            <a:r>
              <a:rPr lang="en-US" sz="2687">
                <a:solidFill>
                  <a:srgbClr val="000000"/>
                </a:solidFill>
                <a:latin typeface="Lato Bold"/>
              </a:rPr>
              <a:t>UNA VEZ CREADA LA RED DEBEREMOS AÑADIR LAS DIRECCIONES IP A TODOS LOS EQUIPOS, LA IP DE LA RED SERÁ LA 192.168.100.0 Y VAMOS A RESERVAR 2 DIRECCIONES IP ASÍ QUE DEBEREMOS EMPEZAR COLOCANDO LA IP 192.168.100.3 AL PC0 Y SUCESIVAMENTE LAS IP AL PORTÁTIL Y AL SERVIDOR. PC 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656518">
            <a:off x="404840" y="5863"/>
            <a:ext cx="16640120" cy="10275274"/>
          </a:xfrm>
          <a:custGeom>
            <a:avLst/>
            <a:gdLst/>
            <a:ahLst/>
            <a:cxnLst/>
            <a:rect l="l" t="t" r="r" b="b"/>
            <a:pathLst>
              <a:path w="16640120" h="10275274">
                <a:moveTo>
                  <a:pt x="0" y="0"/>
                </a:moveTo>
                <a:lnTo>
                  <a:pt x="16640120" y="0"/>
                </a:lnTo>
                <a:lnTo>
                  <a:pt x="16640120" y="10275274"/>
                </a:lnTo>
                <a:lnTo>
                  <a:pt x="0" y="102752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724900" y="3274234"/>
            <a:ext cx="8759806" cy="3490081"/>
          </a:xfrm>
          <a:custGeom>
            <a:avLst/>
            <a:gdLst/>
            <a:ahLst/>
            <a:cxnLst/>
            <a:rect l="l" t="t" r="r" b="b"/>
            <a:pathLst>
              <a:path w="8759806" h="3490081">
                <a:moveTo>
                  <a:pt x="0" y="0"/>
                </a:moveTo>
                <a:lnTo>
                  <a:pt x="8759806" y="0"/>
                </a:lnTo>
                <a:lnTo>
                  <a:pt x="8759806" y="3490081"/>
                </a:lnTo>
                <a:lnTo>
                  <a:pt x="0" y="34900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487431" y="2734949"/>
            <a:ext cx="5237469" cy="4769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04"/>
              </a:lnSpc>
            </a:pPr>
            <a:r>
              <a:rPr lang="en-US" sz="3618">
                <a:solidFill>
                  <a:srgbClr val="000000"/>
                </a:solidFill>
                <a:latin typeface="Lato Bold"/>
              </a:rPr>
              <a:t>TRAS HABER CONFIGURADO LAS IP, GATEWAY Y DNS DE CADA EQUIPO DEBEREMOS CONFIGURAR EL SERVICIO FTP DEL SERVIDOR.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656518">
            <a:off x="404840" y="5863"/>
            <a:ext cx="16640120" cy="10275274"/>
          </a:xfrm>
          <a:custGeom>
            <a:avLst/>
            <a:gdLst/>
            <a:ahLst/>
            <a:cxnLst/>
            <a:rect l="l" t="t" r="r" b="b"/>
            <a:pathLst>
              <a:path w="16640120" h="10275274">
                <a:moveTo>
                  <a:pt x="0" y="0"/>
                </a:moveTo>
                <a:lnTo>
                  <a:pt x="16640120" y="0"/>
                </a:lnTo>
                <a:lnTo>
                  <a:pt x="16640120" y="10275274"/>
                </a:lnTo>
                <a:lnTo>
                  <a:pt x="0" y="102752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1532323"/>
            <a:ext cx="7880549" cy="7222354"/>
          </a:xfrm>
          <a:custGeom>
            <a:avLst/>
            <a:gdLst/>
            <a:ahLst/>
            <a:cxnLst/>
            <a:rect l="l" t="t" r="r" b="b"/>
            <a:pathLst>
              <a:path w="7880549" h="7222354">
                <a:moveTo>
                  <a:pt x="0" y="0"/>
                </a:moveTo>
                <a:lnTo>
                  <a:pt x="7880549" y="0"/>
                </a:lnTo>
                <a:lnTo>
                  <a:pt x="7880549" y="7222354"/>
                </a:lnTo>
                <a:lnTo>
                  <a:pt x="0" y="722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602209" y="2839729"/>
            <a:ext cx="5086350" cy="45694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600"/>
              </a:lnSpc>
            </a:pPr>
            <a:r>
              <a:rPr lang="en-US" sz="2769">
                <a:solidFill>
                  <a:srgbClr val="000000"/>
                </a:solidFill>
                <a:latin typeface="Lato Bold"/>
              </a:rPr>
              <a:t>UNA VEZ CONFIGURADO EL SERVICIO DEBEREMOS IR AL ESCRITORIO DE CUALQUIER DISPOSITIVO E INGRESAR EN LA APLICACIÓN COMMAND PROMPT Y PONEMOS EL COMANDO FTP 192.168.100.5 Y NOS PEDIRÁN UN NOMBRE DE USUARIO Y LA CONTRASEÑA.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202</Words>
  <Application>Microsoft Office PowerPoint</Application>
  <PresentationFormat>Personalizado</PresentationFormat>
  <Paragraphs>7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2" baseType="lpstr">
      <vt:lpstr>Lato Bold</vt:lpstr>
      <vt:lpstr>Arial</vt:lpstr>
      <vt:lpstr>Open Sans</vt:lpstr>
      <vt:lpstr>Lato Heavy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Servidor FTP - Presentación</dc:title>
  <cp:lastModifiedBy>usuario</cp:lastModifiedBy>
  <cp:revision>2</cp:revision>
  <dcterms:created xsi:type="dcterms:W3CDTF">2006-08-16T00:00:00Z</dcterms:created>
  <dcterms:modified xsi:type="dcterms:W3CDTF">2024-06-11T17:40:42Z</dcterms:modified>
  <dc:identifier>DAGF9rxugjg</dc:identifier>
</cp:coreProperties>
</file>

<file path=docProps/thumbnail.jpeg>
</file>